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00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XVII-XXI</a:t>
            </a:r>
            <a:r>
              <a:rPr lang="ru-RU" dirty="0" smtClean="0"/>
              <a:t> века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Музыка Британии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siak\Рабочий стол\Маме\jm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62275" y="1524000"/>
            <a:ext cx="321945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и где образовалась группа Битлз Джон Леннон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iak\Рабочий стол\Маме\george_m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09912" y="1905000"/>
            <a:ext cx="2924175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Джордж </a:t>
            </a:r>
            <a:r>
              <a:rPr lang="ru-RU" dirty="0" err="1" smtClean="0"/>
              <a:t>Харрисон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Ринго</a:t>
            </a:r>
            <a:r>
              <a:rPr lang="ru-RU" dirty="0" smtClean="0"/>
              <a:t> </a:t>
            </a:r>
            <a:r>
              <a:rPr lang="ru-RU" dirty="0" err="1" smtClean="0"/>
              <a:t>Старр</a:t>
            </a:r>
            <a:endParaRPr lang="ru-RU" dirty="0"/>
          </a:p>
        </p:txBody>
      </p:sp>
      <p:pic>
        <p:nvPicPr>
          <p:cNvPr id="4" name="Picture 3" descr="C:\Documents and Settings\siak\Рабочий стол\Маме\ringo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571612"/>
            <a:ext cx="3571900" cy="4385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iak\Рабочий стол\Маме\beatl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49465" y="1524000"/>
            <a:ext cx="6645069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Let</a:t>
            </a:r>
            <a:r>
              <a:rPr lang="ru-RU" dirty="0" smtClean="0"/>
              <a:t> </a:t>
            </a:r>
            <a:r>
              <a:rPr lang="ru-RU" dirty="0" err="1" smtClean="0"/>
              <a:t>It</a:t>
            </a:r>
            <a:r>
              <a:rPr lang="ru-RU" dirty="0" smtClean="0"/>
              <a:t> </a:t>
            </a:r>
            <a:r>
              <a:rPr lang="ru-RU" dirty="0" err="1" smtClean="0"/>
              <a:t>Be</a:t>
            </a:r>
            <a:r>
              <a:rPr lang="ru-RU" dirty="0" smtClean="0"/>
              <a:t>- последний альбом Битлз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iak\Рабочий стол\Маме\paul_m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28925" y="1833562"/>
            <a:ext cx="3486150" cy="39528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создания «</a:t>
            </a:r>
            <a:r>
              <a:rPr lang="en-US" dirty="0" smtClean="0"/>
              <a:t>Yesterday</a:t>
            </a:r>
            <a:r>
              <a:rPr lang="ru-RU" dirty="0" smtClean="0"/>
              <a:t>»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Пол </a:t>
            </a:r>
            <a:r>
              <a:rPr lang="ru-RU" dirty="0" err="1" smtClean="0"/>
              <a:t>МакКартни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iak\Рабочий стол\Маме\1212330208_roc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04226" y="1524000"/>
            <a:ext cx="3335547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рок- музыка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iak\Рабочий стол\Маме\quee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8500" y="2505075"/>
            <a:ext cx="2667000" cy="26098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Эстрадная музыка Великобритании.</a:t>
            </a:r>
            <a:r>
              <a:rPr lang="en-US" dirty="0" smtClean="0"/>
              <a:t> Queen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iak\Рабочий стол\Маме\Pink+Floyd+pinkfloy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000240"/>
            <a:ext cx="4786346" cy="3643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Pink</a:t>
            </a:r>
            <a:r>
              <a:rPr lang="ru-RU" dirty="0" smtClean="0"/>
              <a:t> </a:t>
            </a:r>
            <a:r>
              <a:rPr lang="ru-RU" dirty="0" err="1" smtClean="0"/>
              <a:t>Floyd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siak\Рабочий стол\Маме\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58240" y="1524000"/>
            <a:ext cx="682752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Элтон</a:t>
            </a:r>
            <a:r>
              <a:rPr lang="ru-RU" dirty="0" smtClean="0"/>
              <a:t> Джон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siak\Рабочий стол\Маме\london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357298"/>
            <a:ext cx="7858180" cy="46434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Лондон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siak\Рабочий стол\Маме\Henry-Purcell_200906250159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73001" y="1524000"/>
            <a:ext cx="4197997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Генри </a:t>
            </a:r>
            <a:r>
              <a:rPr lang="ru-RU" dirty="0" err="1" smtClean="0"/>
              <a:t>Пёрселл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iak\Рабочий стол\Маме\1240541322_cover_937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714488"/>
            <a:ext cx="4357708" cy="4000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Генри </a:t>
            </a:r>
            <a:r>
              <a:rPr lang="ru-RU" dirty="0" err="1" smtClean="0"/>
              <a:t>Пёрселл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iak\Рабочий стол\Маме\pjorsell_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571612"/>
            <a:ext cx="3714776" cy="4786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Творчество Г. </a:t>
            </a:r>
            <a:r>
              <a:rPr lang="ru-RU" dirty="0" err="1" smtClean="0"/>
              <a:t>Пёрселла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siak\Рабочий стол\Маме\Inside_Dorset_Gardens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74475" y="1524000"/>
            <a:ext cx="339505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на </a:t>
            </a:r>
            <a:r>
              <a:rPr lang="ru-RU" dirty="0" err="1" smtClean="0"/>
              <a:t>Дорсет</a:t>
            </a:r>
            <a:r>
              <a:rPr lang="ru-RU" dirty="0" smtClean="0"/>
              <a:t>- </a:t>
            </a:r>
            <a:r>
              <a:rPr lang="ru-RU" dirty="0" err="1" smtClean="0"/>
              <a:t>Гарден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siak\Рабочий стол\Маме\180px-Klikl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000240"/>
            <a:ext cx="4214842" cy="32147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Клавесин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Лондон,Букенгемский</a:t>
            </a:r>
            <a:r>
              <a:rPr lang="ru-RU" dirty="0" smtClean="0"/>
              <a:t> дворец. Ливерпуль</a:t>
            </a:r>
            <a:endParaRPr lang="ru-RU" dirty="0"/>
          </a:p>
        </p:txBody>
      </p:sp>
      <p:pic>
        <p:nvPicPr>
          <p:cNvPr id="5" name="Picture 3" descr="C:\Documents and Settings\siak\Рабочий стол\Маме\b45d3c68502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289631"/>
            <a:ext cx="4059238" cy="3040738"/>
          </a:xfrm>
          <a:prstGeom prst="rect">
            <a:avLst/>
          </a:prstGeom>
          <a:noFill/>
        </p:spPr>
      </p:pic>
      <p:pic>
        <p:nvPicPr>
          <p:cNvPr id="6" name="Picture 5" descr="C:\Documents and Settings\siak\Рабочий стол\Маме\Liverpoo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90319" y="2794000"/>
            <a:ext cx="3175000" cy="203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siak\Рабочий стол\Маме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928802"/>
            <a:ext cx="4214842" cy="3714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БИТЛЗ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60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Constantia</vt:lpstr>
      <vt:lpstr>Wingdings 2</vt:lpstr>
      <vt:lpstr>Бумажная</vt:lpstr>
      <vt:lpstr>Музыка Британии </vt:lpstr>
      <vt:lpstr>Лондон </vt:lpstr>
      <vt:lpstr>Генри Пёрселл</vt:lpstr>
      <vt:lpstr>Генри Пёрселл</vt:lpstr>
      <vt:lpstr>Творчество Г. Пёрселла</vt:lpstr>
      <vt:lpstr>Театр на Дорсет- Гарден</vt:lpstr>
      <vt:lpstr>Клавесин</vt:lpstr>
      <vt:lpstr>Лондон,Букенгемский дворец. Ливерпуль</vt:lpstr>
      <vt:lpstr>БИТЛЗ</vt:lpstr>
      <vt:lpstr>Когда и где образовалась группа Битлз Джон Леннон</vt:lpstr>
      <vt:lpstr> Джордж Харрисон</vt:lpstr>
      <vt:lpstr>Ринго Старр</vt:lpstr>
      <vt:lpstr>Let It Be- последний альбом Битлз</vt:lpstr>
      <vt:lpstr>История создания «Yesterday»  Пол МакКартни</vt:lpstr>
      <vt:lpstr>Понятие рок- музыка</vt:lpstr>
      <vt:lpstr>Эстрадная музыка Великобритании. Queen.</vt:lpstr>
      <vt:lpstr>Pink Floyd</vt:lpstr>
      <vt:lpstr>Элтон Джон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Британии </dc:title>
  <cp:lastModifiedBy>Инна Кривошеева</cp:lastModifiedBy>
  <cp:revision>26</cp:revision>
  <dcterms:modified xsi:type="dcterms:W3CDTF">2014-08-13T10:20:41Z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614314</vt:lpwstr>
  </property>
  <property fmtid="{D5CDD505-2E9C-101B-9397-08002B2CF9AE}" name="NXPowerLiteVersion" pid="3">
    <vt:lpwstr>D4.1.4</vt:lpwstr>
  </property>
</Properties>
</file>