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9" r:id="rId7"/>
    <p:sldId id="264" r:id="rId8"/>
    <p:sldId id="265" r:id="rId9"/>
    <p:sldId id="258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D0B1C-0AD3-4D58-B4D6-135AC593BF74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60CED-4E33-4B0D-9B7D-988DF2D7D4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124744"/>
            <a:ext cx="612068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3548" y="764704"/>
            <a:ext cx="8460940" cy="17287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ДОНЕЦКАЯ ОБЩЕОБРАЗОВАТЕЛЬНАЯ ШКОЛА </a:t>
            </a:r>
            <a:r>
              <a:rPr lang="uk-UA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І-ІІІ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СТУПЕНЕЙ № 28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                РАЗРАБОТКА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УРОКА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ПО РУССКОМУ ЯЗЫКУ 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                       (С </a:t>
            </a:r>
            <a:r>
              <a:rPr lang="ru-RU" sz="1800" b="1" i="1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ИСПОЛЬЗОВАНИЕМ </a:t>
            </a:r>
            <a:r>
              <a:rPr lang="ru-RU" sz="18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ИКТ)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                9 КЛАСС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 Сложноподчинённое предложение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с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придаточными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изъяснительными</a:t>
            </a:r>
          </a:p>
          <a:p>
            <a:pPr marL="0" indent="0" algn="ctr">
              <a:buNone/>
            </a:pP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                    </a:t>
            </a: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подготовила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                                                                  учитель русского языка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                                                 и литературы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                                                                              МИРОШИНА О.Е.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endParaRPr lang="ru-RU" sz="1600" b="1" dirty="0" smtClean="0">
              <a:solidFill>
                <a:schemeClr val="accent3">
                  <a:lumMod val="75000"/>
                </a:schemeClr>
              </a:solidFill>
              <a:latin typeface="+mj-lt"/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ДОНЕЦК-2014</a:t>
            </a:r>
            <a:endParaRPr lang="ru-RU" sz="16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29987"/>
            <a:ext cx="2323686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3175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70080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i="1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внимание!!!</a:t>
            </a:r>
            <a:endParaRPr lang="ru-RU" sz="9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652120" y="1124744"/>
            <a:ext cx="3024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75" y="1089574"/>
            <a:ext cx="3629369" cy="385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07904" y="2006970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dirty="0"/>
              <a:t>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Мы вечно будем прославлять ту 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</a:rPr>
              <a:t>женщину,                      чьё </a:t>
            </a: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имя – мать! </a:t>
            </a:r>
          </a:p>
          <a:p>
            <a:pPr algn="r"/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                                                                                           Муса </a:t>
            </a:r>
            <a:r>
              <a:rPr lang="ru-RU" sz="3200" dirty="0" err="1">
                <a:solidFill>
                  <a:schemeClr val="accent3">
                    <a:lumMod val="50000"/>
                  </a:schemeClr>
                </a:solidFill>
              </a:rPr>
              <a:t>Джалиль</a:t>
            </a:r>
            <a:r>
              <a:rPr lang="ru-RU" sz="32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5626968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Синтаксический разбор предложений 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80728"/>
            <a:ext cx="2917758" cy="37797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381000">
              <a:schemeClr val="accent3">
                <a:lumMod val="60000"/>
                <a:lumOff val="40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797152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Мама </a:t>
            </a:r>
            <a:r>
              <a:rPr lang="ru-RU" sz="4000" i="1" dirty="0"/>
              <a:t>- первое слово, главное слово в нашей </a:t>
            </a:r>
            <a:r>
              <a:rPr lang="ru-RU" sz="4000" i="1" dirty="0" smtClean="0"/>
              <a:t>судьбе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1545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461885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Синтаксический разбор предложений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4664"/>
            <a:ext cx="2758478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508518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Всё на свете могут наши мамы, только не умеют не </a:t>
            </a:r>
            <a:r>
              <a:rPr lang="ru-RU" sz="3600" b="1" i="1" dirty="0" smtClean="0"/>
              <a:t>стареть.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992966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3">
                    <a:lumMod val="50000"/>
                  </a:schemeClr>
                </a:solidFill>
              </a:rPr>
              <a:t>Мы любим её как хорошего друга за то, что у нас с нею всё сообща</a:t>
            </a:r>
            <a:r>
              <a:rPr lang="ru-RU" sz="3600" b="1" i="1" dirty="0"/>
              <a:t>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08920"/>
            <a:ext cx="4113359" cy="35846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858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sus\Desktop\мама\RgA9jlyuu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5828928" cy="38859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4507206"/>
            <a:ext cx="74888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/>
              <a:t>За то, что, когда нам становится туго, мы можем всплакнуть у родного  </a:t>
            </a:r>
            <a:r>
              <a:rPr lang="ru-RU" sz="4000" b="1" i="1" dirty="0" smtClean="0"/>
              <a:t>плеча</a:t>
            </a:r>
            <a:r>
              <a:rPr lang="ru-RU" sz="4000" b="1" i="1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002" y="1196752"/>
            <a:ext cx="3089641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484784"/>
            <a:ext cx="50405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/>
              <a:t>За то, что всегда без утайки и прямо мы можем доверить ей сердце своё.</a:t>
            </a:r>
          </a:p>
        </p:txBody>
      </p:sp>
    </p:spTree>
    <p:extLst>
      <p:ext uri="{BB962C8B-B14F-4D97-AF65-F5344CB8AC3E}">
        <p14:creationId xmlns:p14="http://schemas.microsoft.com/office/powerpoint/2010/main" val="47259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149207" cy="4182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34076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1" dirty="0"/>
              <a:t>И просто за то, что она наша мама, мы нежно и крепко любим её.</a:t>
            </a:r>
          </a:p>
        </p:txBody>
      </p:sp>
    </p:spTree>
    <p:extLst>
      <p:ext uri="{BB962C8B-B14F-4D97-AF65-F5344CB8AC3E}">
        <p14:creationId xmlns:p14="http://schemas.microsoft.com/office/powerpoint/2010/main" val="93363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98884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endParaRPr lang="ru-RU" sz="700" i="1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 descr="C:\Users\Asus\Desktop\мама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020" y="3740752"/>
            <a:ext cx="4635959" cy="30906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9783" y="880844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/>
              <a:t>Мама! Я помню твои руки с того мгновения, как я стал осознавать себя на свете… Я помню твои руки, не сгибающиеся, красные от студёной воды в проруби, где ты полоскала бельё, и помню, как незаметно могли руки твои вынуть занозу из пальца у сына и как они мгновенно продевали нитку в иголку, когда ты шила…Нет ничего на свете, чего бы не сумели руки твои, что было бы им не под силу, чего бы они погнушались! Оглянись же и ты, юноша, мой друг, оглянись, как я, и скажи, кого ты в жизни обижал больше, чем мать…</a:t>
            </a:r>
          </a:p>
          <a:p>
            <a:pPr algn="ctr"/>
            <a:r>
              <a:rPr lang="ru-RU" b="1" i="1" dirty="0"/>
              <a:t>       Не от меня ли, не от тебя ли, не от наших ли неудач, ошибок и не от нашего ли горя седеют наши матери?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305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Синтаксический разбор предложений </vt:lpstr>
      <vt:lpstr>Синтаксический разбор предложений </vt:lpstr>
      <vt:lpstr>Мы любим её как хорошего друга за то, что у нас с нею всё сообща.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Asus</cp:lastModifiedBy>
  <cp:revision>5</cp:revision>
  <dcterms:created xsi:type="dcterms:W3CDTF">2013-08-17T11:04:20Z</dcterms:created>
  <dcterms:modified xsi:type="dcterms:W3CDTF">2014-01-29T10:15:38Z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436730</vt:lpwstr>
  </property>
  <property fmtid="{D5CDD505-2E9C-101B-9397-08002B2CF9AE}" name="NXPowerLiteVersion" pid="3">
    <vt:lpwstr>D4.1.4</vt:lpwstr>
  </property>
</Properties>
</file>