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22.xml"/>
  <Override ContentType="application/vnd.openxmlformats-officedocument.theme+xml" PartName="/ppt/theme/theme2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32.xml"/>
  <Override ContentType="application/vnd.openxmlformats-officedocument.presentationml.slideLayout+xml" PartName="/ppt/slideLayouts/slideLayout33.xml"/>
  <Override ContentType="application/vnd.openxmlformats-officedocument.theme+xml" PartName="/ppt/theme/theme3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44.xml"/>
  <Override ContentType="application/vnd.openxmlformats-officedocument.theme+xml" PartName="/ppt/theme/theme4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55.xml"/>
  <Override ContentType="application/vnd.openxmlformats-officedocument.theme+xml" PartName="/ppt/theme/theme5.xml"/>
  <Override ContentType="application/vnd.openxmlformats-officedocument.theme+xml" PartName="/ppt/theme/theme6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1"/>
  </p:notesMasterIdLst>
  <p:sldIdLst>
    <p:sldId id="258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7DC554-EBBD-492C-B5C6-0E08BC8D74C2}" type="datetimeFigureOut">
              <a:rPr lang="ru-RU" smtClean="0"/>
              <a:t>25.01.2012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8DE583-E2CD-40AC-8667-C26D3E57E1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771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80078-42A8-4172-A94E-2691DAFA5C46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69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4208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4318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006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0850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124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8568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1363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86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0012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2421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4906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2903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8396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5025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9963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374746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68225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6013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2158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2714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4497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059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95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18088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97306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10593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8990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F476E6-ED23-4AB1-A37D-72C5B7B771F8}" type="datetimeFigureOut">
              <a:rPr lang="ru-RU" smtClean="0">
                <a:solidFill>
                  <a:srgbClr val="ECE9C6"/>
                </a:solidFill>
              </a:rPr>
              <a:pPr/>
              <a:t>25.01.2012</a:t>
            </a:fld>
            <a:endParaRPr lang="ru-RU">
              <a:solidFill>
                <a:srgbClr val="ECE9C6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ECE9C6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4DDE50-50D7-4E86-AC41-3C7989101A1C}" type="slidenum">
              <a:rPr lang="ru-RU" smtClean="0">
                <a:solidFill>
                  <a:srgbClr val="ECE9C6"/>
                </a:solidFill>
              </a:rPr>
              <a:pPr/>
              <a:t>‹#›</a:t>
            </a:fld>
            <a:endParaRPr lang="ru-RU">
              <a:solidFill>
                <a:srgbClr val="ECE9C6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rgbClr val="ECE9C6">
                        <a:alpha val="60000"/>
                      </a:srgbClr>
                    </a:solidFill>
                  </a:ln>
                  <a:solidFill>
                    <a:srgbClr val="ECE9C6">
                      <a:lumMod val="90000"/>
                    </a:srgb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rgbClr val="ECE9C6">
                      <a:alpha val="60000"/>
                    </a:srgbClr>
                  </a:solidFill>
                </a:ln>
                <a:solidFill>
                  <a:srgbClr val="ECE9C6">
                    <a:lumMod val="90000"/>
                  </a:srgb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4492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470464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596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292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909619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4730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953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101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600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481663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506019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rgbClr val="895D1D">
                      <a:lumMod val="60000"/>
                      <a:lumOff val="40000"/>
                    </a:srgb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rgbClr val="895D1D">
                    <a:lumMod val="60000"/>
                    <a:lumOff val="40000"/>
                  </a:srgb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51571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6524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14273121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849966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2424814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1193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494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537457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17151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1140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34834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63842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501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243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1144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316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65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97628B-76E4-4310-970C-1A8198C732B9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25.01.2012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E204845-8A46-426A-BFE2-499EA80EC054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34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041BB98-1A75-48CC-A4F0-D6E0FDE49DF3}" type="datetimeFigureOut">
              <a:rPr lang="ru-RU" smtClean="0">
                <a:solidFill>
                  <a:srgbClr val="465E9C"/>
                </a:solidFill>
              </a:rPr>
              <a:pPr/>
              <a:t>25.01.2012</a:t>
            </a:fld>
            <a:endParaRPr lang="ru-RU">
              <a:solidFill>
                <a:srgbClr val="465E9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>
              <a:solidFill>
                <a:srgbClr val="465E9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8857044A-0121-49FB-BEF8-CAEF9E078D4B}" type="slidenum">
              <a:rPr lang="ru-RU" smtClean="0">
                <a:solidFill>
                  <a:srgbClr val="465E9C"/>
                </a:solidFill>
              </a:rPr>
              <a:pPr/>
              <a:t>‹#›</a:t>
            </a:fld>
            <a:endParaRPr lang="ru-RU">
              <a:solidFill>
                <a:srgbClr val="465E9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47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E9CF37E4-9332-4DB5-BCC3-440EB40B96BC}" type="datetimeFigureOut">
              <a:rPr lang="ru-RU" smtClean="0">
                <a:solidFill>
                  <a:srgbClr val="303030">
                    <a:lumMod val="90000"/>
                    <a:lumOff val="10000"/>
                  </a:srgbClr>
                </a:solidFill>
              </a:rPr>
              <a:pPr/>
              <a:t>25.01.2012</a:t>
            </a:fld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>
              <a:solidFill>
                <a:srgbClr val="303030">
                  <a:lumMod val="90000"/>
                  <a:lumOff val="1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9AA4436E-22E5-4F30-842A-8B5D23CFB606}" type="slidenum">
              <a:rPr lang="ru-RU" smtClean="0">
                <a:solidFill>
                  <a:prstClr val="black">
                    <a:lumMod val="85000"/>
                    <a:lumOff val="1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376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7F476E6-ED23-4AB1-A37D-72C5B7B771F8}" type="datetimeFigureOut">
              <a:rPr lang="ru-RU" smtClean="0">
                <a:solidFill>
                  <a:srgbClr val="895D1D"/>
                </a:solidFill>
              </a:rPr>
              <a:pPr/>
              <a:t>25.01.2012</a:t>
            </a:fld>
            <a:endParaRPr lang="ru-RU">
              <a:solidFill>
                <a:srgbClr val="895D1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895D1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E4DDE50-50D7-4E86-AC41-3C7989101A1C}" type="slidenum">
              <a:rPr lang="ru-RU" smtClean="0">
                <a:solidFill>
                  <a:srgbClr val="895D1D"/>
                </a:solidFill>
              </a:rPr>
              <a:pPr/>
              <a:t>‹#›</a:t>
            </a:fld>
            <a:endParaRPr lang="ru-RU">
              <a:solidFill>
                <a:srgbClr val="895D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460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AB34575-1B0B-4730-ACCC-24BDB3E4F81B}" type="datetimeFigureOut">
              <a:rPr lang="ru-RU" smtClean="0">
                <a:solidFill>
                  <a:srgbClr val="FEFAC9"/>
                </a:solidFill>
              </a:rPr>
              <a:pPr/>
              <a:t>25.01.2012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FEFAC9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A18F13F-69BE-4278-ABCE-6658663272CD}" type="slidenum">
              <a:rPr lang="ru-RU" smtClean="0">
                <a:solidFill>
                  <a:srgbClr val="FEFAC9"/>
                </a:solidFill>
              </a:rPr>
              <a:pPr/>
              <a:t>‹#›</a:t>
            </a:fld>
            <a:endParaRPr lang="ru-RU">
              <a:solidFill>
                <a:srgbClr val="FEFAC9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94769453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4.xml" Type="http://schemas.openxmlformats.org/officeDocument/2006/relationships/slideLayout"/><Relationship Id="rId5" Target="../media/image12.jpeg" Type="http://schemas.openxmlformats.org/officeDocument/2006/relationships/image"/><Relationship Id="rId4" Target="&#1082;&#1086;&#1088;&#1086;&#1073;&#1086;&#1095;&#1082;&#1072;.pptx" TargetMode="External" Type="http://schemas.openxmlformats.org/officeDocument/2006/relationships/hyperlink"/></Relationships>
</file>

<file path=ppt/slides/_rels/slide2.xml.rels><?xml version="1.0" encoding="UTF-8" standalone="yes" ?><Relationships xmlns="http://schemas.openxmlformats.org/package/2006/relationships"><Relationship Id="rId3" Target="&#1085;&#1086;&#1079;&#1076;&#1088;&#1105;&#1074;.pptx" TargetMode="External" Type="http://schemas.openxmlformats.org/officeDocument/2006/relationships/hyperlink"/><Relationship Id="rId2" Target="../media/image13.jpeg" Type="http://schemas.openxmlformats.org/officeDocument/2006/relationships/image"/><Relationship Id="rId1" Target="../slideLayouts/slideLayout15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&#1089;&#1086;&#1073;&#1072;&#1082;&#1077;&#1074;&#1080;&#1095;.pptx" TargetMode="External" Type="http://schemas.openxmlformats.org/officeDocument/2006/relationships/hyperlink"/><Relationship Id="rId1" Target="../slideLayouts/slideLayout25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&#1087;&#1083;&#1102;&#1096;&#1082;&#1080;&#1085;.pptx" TargetMode="External" Type="http://schemas.openxmlformats.org/officeDocument/2006/relationships/hyperlink"/><Relationship Id="rId1" Target="../slideLayouts/slideLayout3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_rels/slide5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file:///C:\Users\&#1044;&#1086;&#1084;&#1072;&#1096;&#1085;&#1080;&#1081;\Desktop\&#1054;&#1073;&#1088;&#1072;&#1079;&#1099;%20&#1087;&#1086;&#1084;&#1077;&#1097;&#1080;&#1082;&#1086;&#1074;.pptx" TargetMode="External" Type="http://schemas.openxmlformats.org/officeDocument/2006/relationships/hyperlink"/><Relationship Id="rId1" Target="../slideLayouts/slideLayout48.xml" Type="http://schemas.openxmlformats.org/officeDocument/2006/relationships/slideLayout"/><Relationship Id="rId4" Target="../media/image20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4288" y="4372168"/>
            <a:ext cx="1141512" cy="1865144"/>
          </a:xfrm>
        </p:spPr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sz="quarter" idx="13"/>
          </p:nvPr>
        </p:nvSpPr>
        <p:spPr>
          <a:xfrm>
            <a:off x="251520" y="313302"/>
            <a:ext cx="4238183" cy="3892937"/>
          </a:xfrm>
        </p:spPr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Помещик Манилов – бесплодный мечтатель и фантазер.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1" y="731520"/>
            <a:ext cx="4116285" cy="3417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13302"/>
            <a:ext cx="4016858" cy="43934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30" name="Picture 6">
            <a:hlinkClick r:id="rId4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706741"/>
            <a:ext cx="1381125" cy="17008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740301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Помещица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663440" y="620688"/>
            <a:ext cx="3567826" cy="5103837"/>
          </a:xfrm>
        </p:spPr>
        <p:txBody>
          <a:bodyPr/>
          <a:lstStyle/>
          <a:p>
            <a:r>
              <a:rPr lang="ru-RU" sz="3200" i="1" dirty="0">
                <a:solidFill>
                  <a:srgbClr val="0070C0"/>
                </a:solidFill>
              </a:rPr>
              <a:t>Коробочка Настасья  Петровна – коллежская секретарша, </a:t>
            </a:r>
            <a:r>
              <a:rPr lang="ru-RU" sz="3200" i="1" dirty="0" smtClean="0">
                <a:solidFill>
                  <a:srgbClr val="0070C0"/>
                </a:solidFill>
              </a:rPr>
              <a:t>готова </a:t>
            </a:r>
            <a:r>
              <a:rPr lang="ru-RU" sz="3200" i="1" dirty="0">
                <a:solidFill>
                  <a:srgbClr val="0070C0"/>
                </a:solidFill>
              </a:rPr>
              <a:t>продать вам даже свою душу </a:t>
            </a:r>
            <a:r>
              <a:rPr lang="ru-RU" sz="3200" i="1" dirty="0" smtClean="0">
                <a:solidFill>
                  <a:srgbClr val="0070C0"/>
                </a:solidFill>
              </a:rPr>
              <a:t>по </a:t>
            </a:r>
            <a:r>
              <a:rPr lang="ru-RU" sz="3200" i="1" dirty="0">
                <a:solidFill>
                  <a:srgbClr val="0070C0"/>
                </a:solidFill>
              </a:rPr>
              <a:t>выгодной цене.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1896" y="1268760"/>
            <a:ext cx="4037832" cy="432048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2051" name="Picture 3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01450" y="4941168"/>
            <a:ext cx="1259632" cy="170080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7746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type="body" idx="1"/>
          </p:nvPr>
        </p:nvSpPr>
        <p:spPr>
          <a:xfrm>
            <a:off x="179512" y="3068960"/>
            <a:ext cx="7056784" cy="316835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Помещик Ноздрёв – кутила, картёжник и болтун – с большим удовольствием проиграет вам все свое состояние в карты, потом выпьет и закусит за ваш счет в любом трактире.</a:t>
            </a:r>
            <a:endParaRPr lang="ru-RU" sz="3200" b="1" dirty="0"/>
          </a:p>
        </p:txBody>
      </p:sp>
      <p:pic>
        <p:nvPicPr>
          <p:cNvPr id="3075" name="Picture 3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279070"/>
            <a:ext cx="1368152" cy="17101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99" y="116632"/>
            <a:ext cx="2372183" cy="279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626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645151" y="0"/>
            <a:ext cx="3803904" cy="6117336"/>
          </a:xfrm>
        </p:spPr>
        <p:txBody>
          <a:bodyPr>
            <a:noAutofit/>
          </a:bodyPr>
          <a:lstStyle/>
          <a:p>
            <a:r>
              <a:rPr lang="ru-RU" sz="3200" dirty="0"/>
              <a:t>Помещик Собакевич Михайло Семёнович – ненавистник просвещения, крепкий хозяин, неуступчивый в торгах, - будет рад «облить грязью» всех знакомых за обильным ужином в своём доме</a:t>
            </a:r>
          </a:p>
        </p:txBody>
      </p:sp>
      <p:pic>
        <p:nvPicPr>
          <p:cNvPr id="4098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96336" y="188640"/>
            <a:ext cx="1259632" cy="17008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060848"/>
            <a:ext cx="4211960" cy="448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63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5" name="Подзаголовок 2"/>
          <p:cNvSpPr>
            <a:spLocks noGrp="1"/>
          </p:cNvSpPr>
          <p:nvPr>
            <p:ph sz="half" idx="1"/>
          </p:nvPr>
        </p:nvSpPr>
        <p:spPr>
          <a:xfrm>
            <a:off x="192235" y="188640"/>
            <a:ext cx="4324901" cy="590736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Помещик Степан Плюшкин – жестокий крепостник, скупой, подозрительный, недоверчивый ко всем – не желает видеть вас в своём имении и не собирается угощать даже прошлогодним </a:t>
            </a:r>
          </a:p>
          <a:p>
            <a:r>
              <a:rPr lang="ru-RU" sz="2800" b="1"/>
              <a:t> </a:t>
            </a:r>
            <a:r>
              <a:rPr lang="ru-RU" sz="2800" b="1" smtClean="0"/>
              <a:t>                     куличом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235" y="4653136"/>
            <a:ext cx="1746994" cy="19549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6" name="Picture 2" descr="C:\Users\Домашний\Desktop\гоголь\Плюшк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764704"/>
            <a:ext cx="4116838" cy="508320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014463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125</Words>
  <Application>Microsoft Office PowerPoint</Application>
  <PresentationFormat>Экран (4:3)</PresentationFormat>
  <Paragraphs>14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Воздушный поток</vt:lpstr>
      <vt:lpstr>Кнопка</vt:lpstr>
      <vt:lpstr>NewsPrint</vt:lpstr>
      <vt:lpstr>Твердый переплет</vt:lpstr>
      <vt:lpstr>Бумажная</vt:lpstr>
      <vt:lpstr>  </vt:lpstr>
      <vt:lpstr>  </vt:lpstr>
      <vt:lpstr>  </vt:lpstr>
      <vt:lpstr>  </vt:lpstr>
      <vt:lpstr> 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Домашний</dc:creator>
  <cp:lastModifiedBy>Домашний</cp:lastModifiedBy>
  <cp:revision>1</cp:revision>
  <dcterms:created xsi:type="dcterms:W3CDTF">2012-01-24T22:31:38Z</dcterms:created>
  <dcterms:modified xsi:type="dcterms:W3CDTF">2012-01-24T22:35:54Z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2147117</vt:lpwstr>
  </property>
  <property fmtid="{D5CDD505-2E9C-101B-9397-08002B2CF9AE}" name="NXPowerLiteVersion" pid="3">
    <vt:lpwstr>D4.1.4</vt:lpwstr>
  </property>
</Properties>
</file>