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EDF20-07EA-4015-BFEB-8E42A5D0087A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72D1-4D75-49C2-BBED-B5B59B34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6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8AA07-1ADA-4FD4-BAE3-724931563FF7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A2C06-638F-484D-B884-D6172677B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9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D3265-FDD9-425B-801C-DAC5B230C4D0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E4C16-E473-45F7-AE57-43F61C627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05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F9452-AEB3-4BBB-BA9D-03814B652A95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3231-A2EB-4C25-A68B-B0A7D75DB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50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6D46E-2F84-4B87-B38B-B0ACC6F968A6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6C107-32DA-4CFA-8A14-A2473CF13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33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A3530-524D-4632-A14A-6265C2104444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53C85-DD53-4FAA-8DF7-71975AB18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8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6AF41-869A-4DE5-9550-A26A1A06AEDD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FAC37-0EEA-4840-8511-FF2165D59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7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11AD3-C9E1-4DA5-85F3-694113FFDE15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C8B57-1371-42D3-894C-C11BAEA5D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7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83368-417D-4C32-95DD-7A221313C5D1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617B7-69D5-4CED-9D91-D302873EA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9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6AD3-36C3-4962-A254-DA9E76AA51EF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9BAD-BAE7-4E7F-B97C-FCC4F1C48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89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59754-B1BC-45D2-859D-2CD1CBE8181A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3B34B-5FDD-4BC8-88DB-19EDC4CDB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1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B4902E-5B47-4A8E-BAA2-942A17D687E5}" type="datetimeFigureOut">
              <a:rPr lang="ru-RU"/>
              <a:pPr>
                <a:defRPr/>
              </a:pPr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691470-AA75-438F-BC96-FD63CE65C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1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331788"/>
            <a:ext cx="9193213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C:\Documents and Settings\User\Рабочий стол\alcanzar-metas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3" y="420688"/>
            <a:ext cx="34448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nts and Settings\User\Рабочий стол\Новая папка\new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0213" y="3143250"/>
            <a:ext cx="44958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036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Новая папка\post-825-11835818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14313" y="5934075"/>
            <a:ext cx="8429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>
                <a:solidFill>
                  <a:schemeClr val="bg1"/>
                </a:solidFill>
                <a:latin typeface="Calibri" pitchFamily="34" charset="0"/>
              </a:rPr>
              <a:t>⎛⎝     </a:t>
            </a:r>
            <a:r>
              <a:rPr lang="en-US" altLang="ru-RU" sz="54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altLang="ru-RU" sz="54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ru-RU" sz="5400">
                <a:solidFill>
                  <a:schemeClr val="bg1"/>
                </a:solidFill>
                <a:latin typeface="Calibri" pitchFamily="34" charset="0"/>
              </a:rPr>
              <a:t>XD</a:t>
            </a:r>
            <a:r>
              <a:rPr lang="ru-RU" altLang="ru-RU" sz="5400">
                <a:solidFill>
                  <a:schemeClr val="bg1"/>
                </a:solidFill>
                <a:latin typeface="Calibri" pitchFamily="34" charset="0"/>
              </a:rPr>
              <a:t>       ⎠⎞</a:t>
            </a:r>
          </a:p>
        </p:txBody>
      </p:sp>
    </p:spTree>
  </p:cSld>
  <p:clrMapOvr>
    <a:masterClrMapping/>
  </p:clrMapOvr>
  <p:transition advTm="35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Новая папка\dupldp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7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netbuk-sinhronisirov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0" y="3429000"/>
            <a:ext cx="91440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Сегодня, говоря об </a:t>
            </a:r>
          </a:p>
          <a:p>
            <a:pPr eaLnBrk="1" hangingPunct="1"/>
            <a:r>
              <a:rPr lang="en-US" altLang="ru-RU">
                <a:latin typeface="Calibri" pitchFamily="34" charset="0"/>
              </a:rPr>
              <a:t>Internet</a:t>
            </a:r>
            <a:r>
              <a:rPr lang="ru-RU" altLang="ru-RU">
                <a:latin typeface="Calibri" pitchFamily="34" charset="0"/>
              </a:rPr>
              <a:t>, обычно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имеют в виду лишь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часть этой всемирной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компьютерной сети, а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именно Всемирную паутину –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World Wide Web</a:t>
            </a:r>
            <a:r>
              <a:rPr lang="ru-RU" altLang="ru-RU" b="1">
                <a:latin typeface="Calibri" pitchFamily="34" charset="0"/>
              </a:rPr>
              <a:t>,</a:t>
            </a:r>
            <a:r>
              <a:rPr lang="ru-RU" altLang="ru-RU">
                <a:latin typeface="Calibri" pitchFamily="34" charset="0"/>
              </a:rPr>
              <a:t> сокращенно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просто Web или</a:t>
            </a:r>
            <a:r>
              <a:rPr lang="ru-RU" altLang="ru-RU" b="1">
                <a:latin typeface="Calibri" pitchFamily="34" charset="0"/>
              </a:rPr>
              <a:t> WWW. </a:t>
            </a:r>
            <a:r>
              <a:rPr lang="ru-RU" altLang="ru-RU">
                <a:latin typeface="Calibri" pitchFamily="34" charset="0"/>
              </a:rPr>
              <a:t>Поэтому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многие ошибочно думают, будто Все­мирная паутина - это и есть </a:t>
            </a:r>
          </a:p>
          <a:p>
            <a:pPr eaLnBrk="1" hangingPunct="1"/>
            <a:r>
              <a:rPr lang="ru-RU" altLang="ru-RU">
                <a:latin typeface="Calibri" pitchFamily="34" charset="0"/>
              </a:rPr>
              <a:t>Internet. На самом же деле это лишь часть сети, правда, самая привле­кательная для пользователей, так как она имеет</a:t>
            </a:r>
            <a:r>
              <a:rPr lang="ru-RU" altLang="ru-RU" b="1">
                <a:latin typeface="Calibri" pitchFamily="34" charset="0"/>
              </a:rPr>
              <a:t> мультимедийные</a:t>
            </a:r>
            <a:r>
              <a:rPr lang="ru-RU" altLang="ru-RU">
                <a:latin typeface="Calibri" pitchFamily="34" charset="0"/>
              </a:rPr>
              <a:t> возмож­ности. </a:t>
            </a:r>
          </a:p>
        </p:txBody>
      </p:sp>
    </p:spTree>
  </p:cSld>
  <p:clrMapOvr>
    <a:masterClrMapping/>
  </p:clrMapOvr>
  <p:transition advTm="2478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prodvizhenie-saiyt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900" y="0"/>
            <a:ext cx="3975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Documents and Settings\User\Рабочий стол\termosko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52133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428625" y="3429000"/>
            <a:ext cx="74295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Blip>
                <a:blip r:embed="rId4"/>
              </a:buBlip>
            </a:pPr>
            <a:r>
              <a:rPr lang="ru-RU" altLang="ru-RU">
                <a:latin typeface="Calibri" pitchFamily="34" charset="0"/>
              </a:rPr>
              <a:t>     Специальная программа (поисковый робот) непрерывно просматривает страницы "Всемирной паутины", выбирает ключевые слова и адреса документов, в которых эти слова обнаружены. </a:t>
            </a:r>
            <a:r>
              <a:rPr lang="en-US" altLang="ru-RU">
                <a:latin typeface="Calibri" pitchFamily="34" charset="0"/>
              </a:rPr>
              <a:t>Web</a:t>
            </a:r>
            <a:r>
              <a:rPr lang="ru-RU" altLang="ru-RU">
                <a:latin typeface="Calibri" pitchFamily="34" charset="0"/>
              </a:rPr>
              <a:t> - сервер принимает от пользователя запрос на поиск, преобразует его и передает специальной программе - поисковой машине.</a:t>
            </a:r>
          </a:p>
          <a:p>
            <a:pPr eaLnBrk="1" hangingPunct="1">
              <a:buFontTx/>
              <a:buBlip>
                <a:blip r:embed="rId4"/>
              </a:buBlip>
            </a:pPr>
            <a:r>
              <a:rPr lang="ru-RU" altLang="ru-RU">
                <a:latin typeface="Calibri" pitchFamily="34" charset="0"/>
              </a:rPr>
              <a:t>    Поисковая машина просматривает базу данных индексов, составляет список страниц, удовлетворяющим условиям запроса (точнее список ссылок на эти страницы) и возвращает его </a:t>
            </a:r>
            <a:r>
              <a:rPr lang="en-US" altLang="ru-RU">
                <a:latin typeface="Calibri" pitchFamily="34" charset="0"/>
              </a:rPr>
              <a:t>Web</a:t>
            </a:r>
            <a:r>
              <a:rPr lang="ru-RU" altLang="ru-RU">
                <a:latin typeface="Calibri" pitchFamily="34" charset="0"/>
              </a:rPr>
              <a:t> – серверу.</a:t>
            </a:r>
          </a:p>
          <a:p>
            <a:pPr eaLnBrk="1" hangingPunct="1">
              <a:buFontTx/>
              <a:buBlip>
                <a:blip r:embed="rId4"/>
              </a:buBlip>
            </a:pPr>
            <a:r>
              <a:rPr lang="ru-RU" altLang="ru-RU">
                <a:latin typeface="Calibri" pitchFamily="34" charset="0"/>
              </a:rPr>
              <a:t>    </a:t>
            </a:r>
            <a:r>
              <a:rPr lang="en-US" altLang="ru-RU">
                <a:latin typeface="Calibri" pitchFamily="34" charset="0"/>
              </a:rPr>
              <a:t>Web</a:t>
            </a:r>
            <a:r>
              <a:rPr lang="ru-RU" altLang="ru-RU">
                <a:latin typeface="Calibri" pitchFamily="34" charset="0"/>
              </a:rPr>
              <a:t> - сервер оформляет результаты выполнения запроса в удобном для пользователя виде и передает их на машину клиента.</a:t>
            </a: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2143125" y="571500"/>
            <a:ext cx="6215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Принцип поиска информации в сети</a:t>
            </a:r>
          </a:p>
        </p:txBody>
      </p:sp>
    </p:spTree>
  </p:cSld>
  <p:clrMapOvr>
    <a:masterClrMapping/>
  </p:clrMapOvr>
  <p:transition advTm="3515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theEye-trailerPage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3638550"/>
            <a:ext cx="5273675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C:\Documents and Settings\User\Рабочий стол\ssil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3" y="0"/>
            <a:ext cx="5214937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714375" y="1000125"/>
            <a:ext cx="4286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latin typeface="Calibri" pitchFamily="34" charset="0"/>
              </a:rPr>
              <a:t>Виртуальная реальность – это  интерактивное графическое (и в меньшей степени  аудиальное и тактильное) представление киберпространства. </a:t>
            </a:r>
            <a:endParaRPr lang="ru-RU" altLang="ru-RU">
              <a:latin typeface="Calibri" pitchFamily="34" charset="0"/>
            </a:endParaRP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pic>
        <p:nvPicPr>
          <p:cNvPr id="6149" name="Picture 4" descr="C:\Documents and Settings\User\Рабочий стол\vfx_3d_vr_helmet-1306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3929063"/>
            <a:ext cx="2932113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490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:\Documents and Settings\User\Рабочий стол\Новая папка\iz-za_spama_rossijskaja_jekonomika_terjaet_47_milliardov_rublej_ezhegodno_clause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3714750"/>
            <a:ext cx="304800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C:\Documents and Settings\User\Рабочий стол\890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3857625"/>
            <a:ext cx="50196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" descr="C:\Documents and Settings\User\Рабочий стол\ic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3" y="1071563"/>
            <a:ext cx="4572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1"/>
          <p:cNvSpPr txBox="1">
            <a:spLocks noChangeArrowheads="1"/>
          </p:cNvSpPr>
          <p:nvPr/>
        </p:nvSpPr>
        <p:spPr bwMode="auto">
          <a:xfrm>
            <a:off x="285750" y="571500"/>
            <a:ext cx="65722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i="1" u="sng">
                <a:latin typeface="Calibri" pitchFamily="34" charset="0"/>
              </a:rPr>
              <a:t>Средства виртуального общения</a:t>
            </a:r>
            <a:endParaRPr lang="ru-RU" altLang="ru-RU" sz="3200">
              <a:latin typeface="Calibri" pitchFamily="34" charset="0"/>
            </a:endParaRP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428625" y="1357313"/>
            <a:ext cx="3357563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Calibri" pitchFamily="34" charset="0"/>
              </a:rPr>
              <a:t>Электронная почта </a:t>
            </a: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Телеконференции</a:t>
            </a: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ЧАТ</a:t>
            </a:r>
            <a:endParaRPr lang="ru-RU" altLang="ru-RU" sz="2400">
              <a:latin typeface="Calibri" pitchFamily="34" charset="0"/>
            </a:endParaRP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ICQ</a:t>
            </a:r>
            <a:endParaRPr lang="ru-RU" altLang="ru-RU" sz="2400">
              <a:latin typeface="Calibri" pitchFamily="34" charset="0"/>
            </a:endParaRP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Сетевые игры</a:t>
            </a:r>
            <a:endParaRPr lang="ru-RU" altLang="ru-RU" sz="2400" b="1">
              <a:latin typeface="Calibri" pitchFamily="34" charset="0"/>
            </a:endParaRP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Виртуальные города</a:t>
            </a:r>
            <a:endParaRPr lang="ru-RU" altLang="ru-RU" sz="2400" b="1">
              <a:latin typeface="Calibri" pitchFamily="34" charset="0"/>
            </a:endParaRP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Клубы</a:t>
            </a:r>
            <a:endParaRPr lang="ru-RU" altLang="ru-RU" sz="2400">
              <a:latin typeface="Calibri" pitchFamily="34" charset="0"/>
            </a:endParaRPr>
          </a:p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ransition advTm="1432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C:\Documents and Settings\User\Рабочий стол\Новая папка\146580_4734-8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8"/>
            <a:ext cx="275748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2" descr="C:\Documents and Settings\User\Рабочий стол\Terao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286125"/>
            <a:ext cx="4500562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2857500" y="357188"/>
            <a:ext cx="62865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>
                <a:latin typeface="Calibri" pitchFamily="34" charset="0"/>
              </a:rPr>
              <a:t>	</a:t>
            </a:r>
            <a:r>
              <a:rPr lang="ru-RU" altLang="ru-RU" sz="2400">
                <a:latin typeface="Calibri" pitchFamily="34" charset="0"/>
              </a:rPr>
              <a:t>Реклама в </a:t>
            </a:r>
            <a:r>
              <a:rPr lang="en-US" altLang="ru-RU" sz="2400">
                <a:latin typeface="Calibri" pitchFamily="34" charset="0"/>
              </a:rPr>
              <a:t>Internet</a:t>
            </a:r>
            <a:r>
              <a:rPr lang="ru-RU" altLang="ru-RU" sz="2400">
                <a:latin typeface="Calibri" pitchFamily="34" charset="0"/>
              </a:rPr>
              <a:t> – это инструмент, использование которого является необходимым условием для успеха и популярности любого Интернет-ресурса, для эффективного создания и поддержания имиджа компании или мероприятия, для продвижения торговой марки на рынке.</a:t>
            </a:r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714375" y="3286125"/>
            <a:ext cx="35718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Calibri" pitchFamily="34" charset="0"/>
              </a:rPr>
              <a:t>Виды рекламы:</a:t>
            </a: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- Баннерная реклама.</a:t>
            </a:r>
            <a:endParaRPr lang="ru-RU" altLang="ru-RU" sz="2400">
              <a:latin typeface="Calibri" pitchFamily="34" charset="0"/>
            </a:endParaRPr>
          </a:p>
          <a:p>
            <a:pPr eaLnBrk="1" hangingPunct="1"/>
            <a:r>
              <a:rPr lang="ru-RU" altLang="ru-RU" sz="2400" b="1" i="1">
                <a:latin typeface="Calibri" pitchFamily="34" charset="0"/>
              </a:rPr>
              <a:t>- </a:t>
            </a:r>
            <a:r>
              <a:rPr lang="en-US" altLang="ru-RU" sz="2400" b="1" i="1">
                <a:latin typeface="Calibri" pitchFamily="34" charset="0"/>
              </a:rPr>
              <a:t>E</a:t>
            </a:r>
            <a:r>
              <a:rPr lang="ru-RU" altLang="ru-RU" sz="2400" b="1" i="1">
                <a:latin typeface="Calibri" pitchFamily="34" charset="0"/>
              </a:rPr>
              <a:t>-</a:t>
            </a:r>
            <a:r>
              <a:rPr lang="en-US" altLang="ru-RU" sz="2400" b="1" i="1">
                <a:latin typeface="Calibri" pitchFamily="34" charset="0"/>
              </a:rPr>
              <a:t>mail</a:t>
            </a:r>
            <a:r>
              <a:rPr lang="ru-RU" altLang="ru-RU" sz="2400" b="1" i="1">
                <a:latin typeface="Calibri" pitchFamily="34" charset="0"/>
              </a:rPr>
              <a:t> реклама </a:t>
            </a:r>
            <a:endParaRPr lang="ru-RU" altLang="ru-RU" sz="2400">
              <a:latin typeface="Calibri" pitchFamily="34" charset="0"/>
            </a:endParaRPr>
          </a:p>
          <a:p>
            <a:pPr eaLnBrk="1" hangingPunct="1"/>
            <a:endParaRPr lang="ru-RU" altLang="ru-RU" sz="2400">
              <a:latin typeface="Calibri" pitchFamily="34" charset="0"/>
            </a:endParaRPr>
          </a:p>
        </p:txBody>
      </p:sp>
      <p:pic>
        <p:nvPicPr>
          <p:cNvPr id="8198" name="Picture 5" descr="C:\Documents and Settings\User\Рабочий стол\Новая папка\332812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4714875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120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Новая папка\1231013115_sto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57350"/>
            <a:ext cx="6500813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4214813" y="357188"/>
            <a:ext cx="435768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>
                <a:latin typeface="Calibri" pitchFamily="34" charset="0"/>
              </a:rPr>
              <a:t>Интернет – целый мир, и были неоднократные попытки создать карту этого необъятного пространства.</a:t>
            </a:r>
          </a:p>
        </p:txBody>
      </p:sp>
    </p:spTree>
  </p:cSld>
  <p:clrMapOvr>
    <a:masterClrMapping/>
  </p:clrMapOvr>
  <p:transition advTm="751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Новая папка\iA_WebTrends_2007_2_1600x102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137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232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 и его возможности</dc:title>
  <dc:creator>www.PHILka.RU</dc:creator>
  <cp:lastModifiedBy>user</cp:lastModifiedBy>
  <cp:revision>12</cp:revision>
  <dcterms:created xsi:type="dcterms:W3CDTF">2010-04-09T10:50:11Z</dcterms:created>
  <dcterms:modified xsi:type="dcterms:W3CDTF">2016-03-08T14:52:07Z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000800ced3000000000001024140</vt:lpwstr>
  </property>
</Properties>
</file>