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9" r:id="rId4"/>
    <p:sldId id="260" r:id="rId5"/>
    <p:sldId id="262" r:id="rId6"/>
    <p:sldId id="264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63" autoAdjust="0"/>
  </p:normalViewPr>
  <p:slideViewPr>
    <p:cSldViewPr>
      <p:cViewPr varScale="1">
        <p:scale>
          <a:sx n="98" d="100"/>
          <a:sy n="98" d="100"/>
        </p:scale>
        <p:origin x="-90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AD1851-554D-44DC-94A0-E97FE7F3195C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F8DEB6-C365-4500-846C-6863C6E2A70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628800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Телетайп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97152"/>
            <a:ext cx="8458200" cy="1950249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Презентацию подготовили:</a:t>
            </a:r>
          </a:p>
          <a:p>
            <a:pPr algn="r"/>
            <a:r>
              <a:rPr lang="ru-RU" dirty="0" smtClean="0"/>
              <a:t>Омельченко Дарья</a:t>
            </a:r>
          </a:p>
          <a:p>
            <a:pPr algn="r"/>
            <a:r>
              <a:rPr lang="ru-RU" dirty="0" smtClean="0"/>
              <a:t>Петренко Евгения</a:t>
            </a:r>
          </a:p>
          <a:p>
            <a:pPr algn="r"/>
            <a:r>
              <a:rPr lang="ru-RU" dirty="0" smtClean="0"/>
              <a:t>Смирнова Ирина</a:t>
            </a:r>
          </a:p>
          <a:p>
            <a:pPr algn="r"/>
            <a:r>
              <a:rPr lang="ru-RU" dirty="0" err="1" smtClean="0"/>
              <a:t>Чижовская</a:t>
            </a:r>
            <a:r>
              <a:rPr lang="ru-RU" dirty="0" smtClean="0"/>
              <a:t> Яна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23-ken-and-den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-85390" y="0"/>
            <a:ext cx="922939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71400"/>
            <a:ext cx="17461432" cy="115212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Телетайп</a:t>
            </a:r>
            <a:r>
              <a:rPr lang="ru-RU" sz="4800" dirty="0" smtClean="0">
                <a:solidFill>
                  <a:srgbClr val="FF0000"/>
                </a:solidFill>
              </a:rPr>
              <a:t>— </a:t>
            </a:r>
            <a:r>
              <a:rPr lang="ru-RU" sz="4800" u="sng" dirty="0" smtClean="0">
                <a:solidFill>
                  <a:srgbClr val="FF0000"/>
                </a:solidFill>
              </a:rPr>
              <a:t>электромеханическая</a:t>
            </a:r>
            <a:r>
              <a:rPr lang="ru-RU" sz="4800" dirty="0" smtClean="0">
                <a:solidFill>
                  <a:srgbClr val="FF0000"/>
                </a:solidFill>
              </a:rPr>
              <a:t> </a:t>
            </a:r>
            <a:r>
              <a:rPr lang="ru-RU" sz="4800" u="sng" dirty="0" smtClean="0">
                <a:solidFill>
                  <a:srgbClr val="FF0000"/>
                </a:solidFill>
              </a:rPr>
              <a:t>печатная машина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0694 0.02106 L -1.65174 0.01041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9" y="-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49 2.22222E-6 L -1.0375 -0.01042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0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25tdd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dison_Stock_Ticker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04664"/>
            <a:ext cx="9144000" cy="6453336"/>
          </a:xfrm>
        </p:spPr>
      </p:pic>
      <p:sp>
        <p:nvSpPr>
          <p:cNvPr id="5" name="Прямоугольник 4"/>
          <p:cNvSpPr/>
          <p:nvPr/>
        </p:nvSpPr>
        <p:spPr>
          <a:xfrm>
            <a:off x="-972616" y="116632"/>
            <a:ext cx="103691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/>
              <a:t>Тикерный</a:t>
            </a:r>
            <a:r>
              <a:rPr lang="ru-RU" sz="2000" b="1" dirty="0" smtClean="0"/>
              <a:t> аппарат Эдисона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800px-E-ticker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453336"/>
          </a:xfrm>
        </p:spPr>
      </p:pic>
      <p:sp>
        <p:nvSpPr>
          <p:cNvPr id="5" name="Прямоугольник 4"/>
          <p:cNvSpPr/>
          <p:nvPr/>
        </p:nvSpPr>
        <p:spPr>
          <a:xfrm>
            <a:off x="1187624" y="116632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Современный </a:t>
            </a:r>
            <a:r>
              <a:rPr lang="ru-RU" sz="2800" b="1" dirty="0" err="1" smtClean="0">
                <a:solidFill>
                  <a:srgbClr val="FF0000"/>
                </a:solidFill>
              </a:rPr>
              <a:t>тикерный</a:t>
            </a:r>
            <a:r>
              <a:rPr lang="ru-RU" sz="2800" b="1" dirty="0" smtClean="0">
                <a:solidFill>
                  <a:srgbClr val="FF0000"/>
                </a:solidFill>
              </a:rPr>
              <a:t> монитор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19256" cy="12687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стандартный язык разметки документов </a:t>
            </a:r>
            <a:r>
              <a:rPr lang="ru-RU" dirty="0" smtClean="0"/>
              <a:t>во</a:t>
            </a:r>
            <a:r>
              <a:rPr lang="en-US" dirty="0" smtClean="0"/>
              <a:t> </a:t>
            </a:r>
            <a:r>
              <a:rPr lang="ru-RU" dirty="0" smtClean="0"/>
              <a:t>Всемирной </a:t>
            </a:r>
            <a:r>
              <a:rPr lang="ru-RU" dirty="0" smtClean="0"/>
              <a:t>паутине.</a:t>
            </a:r>
            <a:endParaRPr lang="ru-RU" dirty="0"/>
          </a:p>
        </p:txBody>
      </p:sp>
      <p:pic>
        <p:nvPicPr>
          <p:cNvPr id="4" name="Содержимое 3" descr="html-access-key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1412776"/>
            <a:ext cx="9144001" cy="58052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X-FL423RU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-9626"/>
            <a:ext cx="5436413" cy="686762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00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908720"/>
            <a:ext cx="6278488" cy="53192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omercio-electronico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052736"/>
            <a:ext cx="6498167" cy="487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214</TotalTime>
  <Words>21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Телетайп </vt:lpstr>
      <vt:lpstr>Телетайп— электромеханическая печатная машина</vt:lpstr>
      <vt:lpstr>Слайд 3</vt:lpstr>
      <vt:lpstr>Слайд 4</vt:lpstr>
      <vt:lpstr>Слайд 5</vt:lpstr>
      <vt:lpstr>стандартный язык разметки документов во Всемирной паутине.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«Глобальные экологические проблемы»</dc:title>
  <cp:lastModifiedBy>User</cp:lastModifiedBy>
  <cp:revision>25</cp:revision>
  <dcterms:modified xsi:type="dcterms:W3CDTF">2013-01-29T17:37:36Z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474568</vt:lpwstr>
  </property>
  <property fmtid="{D5CDD505-2E9C-101B-9397-08002B2CF9AE}" name="NXPowerLiteVersion" pid="3">
    <vt:lpwstr>D4.1.4</vt:lpwstr>
  </property>
</Properties>
</file>