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2304256"/>
          </a:xfrm>
        </p:spPr>
        <p:txBody>
          <a:bodyPr>
            <a:noAutofit/>
          </a:bodyPr>
          <a:lstStyle/>
          <a:p>
            <a:r>
              <a:rPr lang="ru-RU" sz="6600" dirty="0" smtClean="0"/>
              <a:t>Спутниковая связь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4064056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Первый искусственный спутник Земли ПС-1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8568952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775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Пассивный спутниковый ретранслятор  Эхо-1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4825"/>
            <a:ext cx="8352928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16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Орбиты движения спутников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8640960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53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Разделение зоны покрытия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8424936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201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Магистральная спутниковая связь и система </a:t>
            </a:r>
            <a:r>
              <a:rPr lang="en-US" dirty="0" smtClean="0"/>
              <a:t>VSAT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5"/>
            <a:ext cx="8352927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662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</TotalTime>
  <Words>23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Спутниковая связь</vt:lpstr>
      <vt:lpstr>Первый искусственный спутник Земли ПС-1</vt:lpstr>
      <vt:lpstr>Пассивный спутниковый ретранслятор  Эхо-1</vt:lpstr>
      <vt:lpstr>Орбиты движения спутников</vt:lpstr>
      <vt:lpstr>Разделение зоны покрытия</vt:lpstr>
      <vt:lpstr>Магистральная спутниковая связь и система VSAT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Спутниковая связь</dc:title>
  <dc:creator>Владимир</dc:creator>
  <cp:lastModifiedBy>Владимир</cp:lastModifiedBy>
  <cp:revision>5</cp:revision>
  <dcterms:created xsi:type="dcterms:W3CDTF">2013-01-28T13:35:13Z</dcterms:created>
  <dcterms:modified xsi:type="dcterms:W3CDTF">2013-01-28T14:13:39Z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427879</vt:lpwstr>
  </property>
  <property fmtid="{D5CDD505-2E9C-101B-9397-08002B2CF9AE}" name="NXPowerLiteVersion" pid="3">
    <vt:lpwstr>D4.1.4</vt:lpwstr>
  </property>
</Properties>
</file>